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225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F419F7-76B6-986D-41A5-0AA1F0D21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8" t="7205" r="13311" b="5647"/>
          <a:stretch/>
        </p:blipFill>
        <p:spPr>
          <a:xfrm rot="5400000">
            <a:off x="3260889" y="-1857642"/>
            <a:ext cx="5670222" cy="10573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467B1-D8DE-6835-4B1E-2BE3432C5CCE}"/>
              </a:ext>
            </a:extLst>
          </p:cNvPr>
          <p:cNvCxnSpPr>
            <a:cxnSpLocks/>
          </p:cNvCxnSpPr>
          <p:nvPr/>
        </p:nvCxnSpPr>
        <p:spPr>
          <a:xfrm>
            <a:off x="7547416" y="676449"/>
            <a:ext cx="0" cy="543600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1224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579609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46C254-FA62-F63C-3290-3EE8E9D90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20" t="12889" r="14110" b="1111"/>
          <a:stretch/>
        </p:blipFill>
        <p:spPr>
          <a:xfrm rot="5400000">
            <a:off x="3268406" y="-1367028"/>
            <a:ext cx="5487548" cy="9592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428874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190999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5893022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7443216" y="116662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429943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5893022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200522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2452684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0808208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861166" y="264318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658475" y="275090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861166" y="284684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658475" y="295456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861166" y="475773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658475" y="486545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861166" y="496139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58475" y="506911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9214580" y="120086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9214580" y="3415285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B4E751FB-147F-5081-A1E4-83B03060F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16" t="24490" r="8717" b="17415"/>
          <a:stretch/>
        </p:blipFill>
        <p:spPr>
          <a:xfrm>
            <a:off x="807612" y="1063690"/>
            <a:ext cx="10150678" cy="52158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EEE615-503F-E722-AAE5-E5CC00CB3462}"/>
              </a:ext>
            </a:extLst>
          </p:cNvPr>
          <p:cNvSpPr/>
          <p:nvPr/>
        </p:nvSpPr>
        <p:spPr>
          <a:xfrm>
            <a:off x="2300288" y="5914161"/>
            <a:ext cx="7962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6DF2-EC1F-AA0B-FB3B-2BF4FDBE74FF}"/>
              </a:ext>
            </a:extLst>
          </p:cNvPr>
          <p:cNvSpPr/>
          <p:nvPr/>
        </p:nvSpPr>
        <p:spPr>
          <a:xfrm>
            <a:off x="2845593" y="5914161"/>
            <a:ext cx="97631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38456E-6F5C-2A44-60A3-1B46FB84B4DD}"/>
              </a:ext>
            </a:extLst>
          </p:cNvPr>
          <p:cNvSpPr/>
          <p:nvPr/>
        </p:nvSpPr>
        <p:spPr>
          <a:xfrm>
            <a:off x="3338512" y="5899874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F6664-9FC3-EDC5-9486-5A4BB2241922}"/>
              </a:ext>
            </a:extLst>
          </p:cNvPr>
          <p:cNvSpPr/>
          <p:nvPr/>
        </p:nvSpPr>
        <p:spPr>
          <a:xfrm>
            <a:off x="3795196" y="591882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A6E06-3E1B-A537-380B-71D2263FB92F}"/>
              </a:ext>
            </a:extLst>
          </p:cNvPr>
          <p:cNvSpPr/>
          <p:nvPr/>
        </p:nvSpPr>
        <p:spPr>
          <a:xfrm>
            <a:off x="7233721" y="1413496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17AD1D-0867-7637-1DB1-9CB947DC0ED0}"/>
              </a:ext>
            </a:extLst>
          </p:cNvPr>
          <p:cNvSpPr/>
          <p:nvPr/>
        </p:nvSpPr>
        <p:spPr>
          <a:xfrm>
            <a:off x="9547251" y="1413496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13B2DD-F5DF-6B24-42FE-E9391B268D28}"/>
              </a:ext>
            </a:extLst>
          </p:cNvPr>
          <p:cNvSpPr/>
          <p:nvPr/>
        </p:nvSpPr>
        <p:spPr>
          <a:xfrm>
            <a:off x="9390089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3703-8F4A-9109-3538-BAD222AE4525}"/>
              </a:ext>
            </a:extLst>
          </p:cNvPr>
          <p:cNvSpPr/>
          <p:nvPr/>
        </p:nvSpPr>
        <p:spPr>
          <a:xfrm>
            <a:off x="7277774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ECB3C-9B9D-8EE2-268F-CA0FF4F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875" t="36176" r="7430" b="36808"/>
          <a:stretch/>
        </p:blipFill>
        <p:spPr>
          <a:xfrm>
            <a:off x="911182" y="1262131"/>
            <a:ext cx="10393248" cy="4290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660556" y="3422831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9.9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582008" y="297260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12.4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582008" y="223220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17.3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582008" y="168732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20.8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6F16426-A96F-2EBA-B0FA-449F3435D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97" b="29953"/>
          <a:stretch/>
        </p:blipFill>
        <p:spPr>
          <a:xfrm>
            <a:off x="720931" y="914399"/>
            <a:ext cx="10750138" cy="5029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D902B-3DEC-AA9A-6995-57E0FF90CE11}"/>
              </a:ext>
            </a:extLst>
          </p:cNvPr>
          <p:cNvSpPr/>
          <p:nvPr/>
        </p:nvSpPr>
        <p:spPr>
          <a:xfrm>
            <a:off x="2429270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5159-5A5E-E87C-0A26-7BDB6AC7E25D}"/>
              </a:ext>
            </a:extLst>
          </p:cNvPr>
          <p:cNvSpPr/>
          <p:nvPr/>
        </p:nvSpPr>
        <p:spPr>
          <a:xfrm>
            <a:off x="4866855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C9412-1367-FA8D-0180-BC0FA0B10712}"/>
              </a:ext>
            </a:extLst>
          </p:cNvPr>
          <p:cNvSpPr/>
          <p:nvPr/>
        </p:nvSpPr>
        <p:spPr>
          <a:xfrm>
            <a:off x="7236289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53ABB5-8BF7-270B-369D-B0A03D79B581}"/>
              </a:ext>
            </a:extLst>
          </p:cNvPr>
          <p:cNvSpPr/>
          <p:nvPr/>
        </p:nvSpPr>
        <p:spPr>
          <a:xfrm>
            <a:off x="9466044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1934E6-3470-BC02-ACEC-E8C8AE7FA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59" t="32275" r="7548" b="28148"/>
          <a:stretch/>
        </p:blipFill>
        <p:spPr>
          <a:xfrm>
            <a:off x="1318805" y="480801"/>
            <a:ext cx="9554390" cy="5990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49BF9-954F-61C4-01F5-85881AF7CBE9}"/>
              </a:ext>
            </a:extLst>
          </p:cNvPr>
          <p:cNvSpPr/>
          <p:nvPr/>
        </p:nvSpPr>
        <p:spPr>
          <a:xfrm>
            <a:off x="2479139" y="31688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6BFD0-67AF-F832-5F02-1480C4982BCD}"/>
              </a:ext>
            </a:extLst>
          </p:cNvPr>
          <p:cNvSpPr/>
          <p:nvPr/>
        </p:nvSpPr>
        <p:spPr>
          <a:xfrm>
            <a:off x="3280040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8AE48-EA5E-12B1-4351-14AA814092FE}"/>
              </a:ext>
            </a:extLst>
          </p:cNvPr>
          <p:cNvSpPr/>
          <p:nvPr/>
        </p:nvSpPr>
        <p:spPr>
          <a:xfrm>
            <a:off x="4041868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C2192-BC52-4840-5153-816D6BFA6624}"/>
              </a:ext>
            </a:extLst>
          </p:cNvPr>
          <p:cNvSpPr/>
          <p:nvPr/>
        </p:nvSpPr>
        <p:spPr>
          <a:xfrm>
            <a:off x="4639783" y="31688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82896-826C-A855-B67B-5B653895FFC6}"/>
              </a:ext>
            </a:extLst>
          </p:cNvPr>
          <p:cNvSpPr/>
          <p:nvPr/>
        </p:nvSpPr>
        <p:spPr>
          <a:xfrm>
            <a:off x="2557720" y="60449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729EF-8CE3-35FB-532A-F7E905890B7B}"/>
              </a:ext>
            </a:extLst>
          </p:cNvPr>
          <p:cNvSpPr/>
          <p:nvPr/>
        </p:nvSpPr>
        <p:spPr>
          <a:xfrm>
            <a:off x="3339569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DCA1B-6F36-E597-034C-2E20127391B5}"/>
              </a:ext>
            </a:extLst>
          </p:cNvPr>
          <p:cNvSpPr/>
          <p:nvPr/>
        </p:nvSpPr>
        <p:spPr>
          <a:xfrm>
            <a:off x="4091871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305DD-3CA3-136D-78D8-DAB84B122876}"/>
              </a:ext>
            </a:extLst>
          </p:cNvPr>
          <p:cNvSpPr/>
          <p:nvPr/>
        </p:nvSpPr>
        <p:spPr>
          <a:xfrm>
            <a:off x="4661211" y="60449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56CDF-C235-6DF6-C03A-3ABE456048DA}"/>
              </a:ext>
            </a:extLst>
          </p:cNvPr>
          <p:cNvSpPr/>
          <p:nvPr/>
        </p:nvSpPr>
        <p:spPr>
          <a:xfrm>
            <a:off x="9898856" y="3593316"/>
            <a:ext cx="104819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9B439-48D1-7DD4-DCDF-E8C84B9FFCC9}"/>
              </a:ext>
            </a:extLst>
          </p:cNvPr>
          <p:cNvSpPr/>
          <p:nvPr/>
        </p:nvSpPr>
        <p:spPr>
          <a:xfrm>
            <a:off x="9896542" y="805082"/>
            <a:ext cx="130902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6</cp:revision>
  <dcterms:created xsi:type="dcterms:W3CDTF">2024-04-14T08:09:50Z</dcterms:created>
  <dcterms:modified xsi:type="dcterms:W3CDTF">2024-04-15T14:28:50Z</dcterms:modified>
</cp:coreProperties>
</file>